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1" r:id="rId5"/>
    <p:sldId id="257" r:id="rId6"/>
    <p:sldId id="25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5454A-8115-4480-B962-60F580DDFE00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8251-5A70-4176-991A-C3E5EB785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Acoustic Beam Forming Array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By: Angelo </a:t>
            </a:r>
            <a:r>
              <a:rPr lang="en-US" dirty="0" err="1" smtClean="0">
                <a:solidFill>
                  <a:schemeClr val="tx1"/>
                </a:solidFill>
              </a:rPr>
              <a:t>Charbonnier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Current Sonar Systems can be classified as either side scanning or bottom penetrating</a:t>
            </a:r>
          </a:p>
          <a:p>
            <a:r>
              <a:rPr lang="en-US" sz="2000" dirty="0" smtClean="0"/>
              <a:t>Side scanning systems sweep a large area below them to the sea bed.</a:t>
            </a:r>
          </a:p>
          <a:p>
            <a:r>
              <a:rPr lang="en-US" sz="2000" dirty="0" smtClean="0"/>
              <a:t>Bottom penetrating systems use a narrow more powerful beam to penetrate the sea bed.</a:t>
            </a:r>
          </a:p>
          <a:p>
            <a:r>
              <a:rPr lang="en-US" sz="2000" dirty="0" smtClean="0"/>
              <a:t>Our system will use beam forming to combined the two systems so that a large area beneath the array can be swept with penetrating capabilities. </a:t>
            </a:r>
            <a:endParaRPr lang="en-US" sz="2000" dirty="0"/>
          </a:p>
        </p:txBody>
      </p:sp>
      <p:pic>
        <p:nvPicPr>
          <p:cNvPr id="7" name="Content Placeholder 6" descr="structure with exploded hyd and trans.bmp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679906"/>
            <a:ext cx="4038600" cy="236655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Tests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990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Test Data was created for simulation with beam forming techniques.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14800" cy="1371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Testing of the array is being performed at a local lake and data is being obtained for analysis with beam forming.</a:t>
            </a:r>
            <a:endParaRPr lang="en-US" dirty="0"/>
          </a:p>
        </p:txBody>
      </p:sp>
      <p:pic>
        <p:nvPicPr>
          <p:cNvPr id="1026" name="Picture 2" descr="E:\DCIM\100MEDIA\IMAG00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895600"/>
            <a:ext cx="5334000" cy="3567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72000"/>
          </a:xfrm>
        </p:spPr>
        <p:txBody>
          <a:bodyPr/>
          <a:lstStyle/>
          <a:p>
            <a:r>
              <a:rPr lang="en-US" dirty="0" smtClean="0"/>
              <a:t>Power analysis is being performed so that the expected levels of acoustic power is being achieved based on our signal and input electrical power</a:t>
            </a:r>
          </a:p>
          <a:p>
            <a:r>
              <a:rPr lang="en-US" dirty="0" smtClean="0"/>
              <a:t>Calibration of all 16 of the systems hydrophones needs to be complete so that all the input levels are correctly being measured.</a:t>
            </a:r>
          </a:p>
          <a:p>
            <a:pPr lvl="1"/>
            <a:r>
              <a:rPr lang="en-US" dirty="0" smtClean="0"/>
              <a:t>Calibration is achieved through a direct comparison of a reference hydrophone’s recorded data to our own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8610600" cy="2057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 record delayed sound waves from sixteen different hydrophones.</a:t>
            </a:r>
          </a:p>
          <a:p>
            <a:r>
              <a:rPr lang="en-US" sz="2000" dirty="0" smtClean="0"/>
              <a:t>For each place the sound wave hits, a delayed signal comes back to each hydrophone with some delay</a:t>
            </a:r>
          </a:p>
          <a:p>
            <a:r>
              <a:rPr lang="en-US" sz="2000" dirty="0" smtClean="0"/>
              <a:t>True signals have noise thus the delay is not easy to see</a:t>
            </a:r>
          </a:p>
          <a:p>
            <a:endParaRPr lang="en-US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2800"/>
            <a:ext cx="4470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2400" y="3200400"/>
            <a:ext cx="4416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 :Sample delayed sound waves from 9 hydrophones</a:t>
            </a:r>
            <a:endParaRPr lang="en-US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352800"/>
            <a:ext cx="43434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181600" y="3124200"/>
            <a:ext cx="2610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Figure  : Sample Signal with noise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r>
              <a:rPr lang="en-US" dirty="0" smtClean="0"/>
              <a:t>Beam </a:t>
            </a:r>
            <a:r>
              <a:rPr lang="en-US" dirty="0" smtClean="0"/>
              <a:t>Forming</a:t>
            </a:r>
            <a:br>
              <a:rPr lang="en-US" dirty="0" smtClean="0"/>
            </a:br>
            <a:r>
              <a:rPr lang="en-US" dirty="0" smtClean="0"/>
              <a:t>Method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905000"/>
            <a:ext cx="5334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953000" y="2133600"/>
            <a:ext cx="3886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Each recording has a specific norm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Summing these signals creates a larger norm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By sampling the summations we generate a plot similar to the one shown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peak is the correct delay because it has the max norm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We now know that the recorded object is located at -4 radians below the source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292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Acoustic Beam Forming Array</vt:lpstr>
      <vt:lpstr>Project Introduction</vt:lpstr>
      <vt:lpstr>Current Tests</vt:lpstr>
      <vt:lpstr>Further Analysis</vt:lpstr>
      <vt:lpstr>Beam Forming</vt:lpstr>
      <vt:lpstr>Beam Forming Method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Angelo</dc:creator>
  <cp:lastModifiedBy>Angelo</cp:lastModifiedBy>
  <cp:revision>7</cp:revision>
  <dcterms:created xsi:type="dcterms:W3CDTF">2010-04-11T20:09:36Z</dcterms:created>
  <dcterms:modified xsi:type="dcterms:W3CDTF">2010-04-12T22:58:20Z</dcterms:modified>
</cp:coreProperties>
</file>